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70" r:id="rId4"/>
    <p:sldId id="27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6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418" autoAdjust="0"/>
  </p:normalViewPr>
  <p:slideViewPr>
    <p:cSldViewPr snapToGrid="0">
      <p:cViewPr varScale="1">
        <p:scale>
          <a:sx n="130" d="100"/>
          <a:sy n="130" d="100"/>
        </p:scale>
        <p:origin x="104" y="8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FDE93-949C-47ED-A631-476E40CF0087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55662-D503-4A2D-87BD-AD703EE40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8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4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881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2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4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AF2CB-7187-4428-1D5C-2175C4E23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D51-D8E4-7EFB-9F15-E456D8840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6B385-0E93-A2BC-67C4-0F9A5A70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A1809-BDC6-0289-72C3-17A6DD1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9A2FC-9DC7-8BCA-8582-0960BD8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3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5105-FDB7-5E6D-26D3-5F5FC29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F9D65-4475-A193-32FB-65A11BA62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C583F-7F7E-1638-6055-92CF39C2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55A91-5446-2EFB-E1D8-772EBE7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A88A1-E15C-9158-F878-0B6B623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1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FE13EC-1F6A-3C9C-6463-BC702C836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E9B8C-BB1C-BC64-631A-1C6A06B0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7BA04-DA1C-C468-5654-9904E693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A416D-22DD-C0B7-C2D8-9E49904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A9D1E-5422-5FC1-6685-663BCDEA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183AE-A2BB-F139-4EDE-EFF04B0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34428-D1F0-0B4A-0367-7A2A4911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0A7C9-5601-1C62-5B54-313ACBA1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A0FF2-1654-9CF6-46A5-B3B0A94D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61F71-822B-0CB8-7625-DA848C47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5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CBAE7-C11D-3835-0A26-5C1FB623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74825-32FD-D5CE-DF22-91CB3503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660BC-1671-CF89-5290-7ADC2BD6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A619C-8DC4-A5A3-68FA-EE09CF96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7BBDC-6F65-C282-CFE4-1253DBCD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1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956F-5CB9-1D45-4FBA-8F8C0D6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4CE7F-9068-0674-769E-62357F85C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DF8696-2C3E-AE79-96E6-BC3A18905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AAFE3-E1EE-6E52-C9FF-BA939921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1A240B-323E-3D94-BBAD-21D88A8C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F8FEC-83FD-F6B0-403E-707FF40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0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629EC-460F-F65A-3952-28C2185E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E57D8-C871-3ADB-AAFA-DD2B8974F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8766A-D949-CB32-2235-FE0DCBE2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CE02A5-C09D-A143-F5DF-3A0764692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447B8-1ECC-A230-3B10-F29C606A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8F399-8125-A21B-A01A-CC259CEC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E10353-AEDD-DCA0-8974-27839A03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071913-4447-4901-7282-C7E19E78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7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B1DE-7344-FE23-A68A-B9914337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1CA4E6-FD61-F921-D8EE-CA74531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89E46-BEB1-9906-439F-9925DDC3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F3BBB-A36F-3020-1451-8051316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2C745C-8F37-746E-CBB9-06373F8C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A02458-765D-3559-C29D-BED2D401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8AEC17-809F-9F62-4021-331F9B2A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2AD9-383D-07F2-7D85-98F727CB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F2B80-5D5D-5ACB-00FC-99B6F207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E692E-0C87-8054-2D28-3CA24937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77A40-79F8-FF96-3FC3-4B39B90E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7E71B-6653-8725-0F6F-A6BBBB01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6A6DC-E067-509B-B9B9-B193B7C5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7A102-B082-C499-A1F6-39EAFDD7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23A0A-7BC2-8A3F-73D7-EAA71A53B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C2B6B-4DF8-5704-72B5-BB7F157AE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CC0B0-EE75-8BF4-FE28-A252E414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69F2A-FB24-826F-49D3-41FB046A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7ED11-36F7-FFBE-6A29-2820CA10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9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57B51-3E26-5AE2-2645-E8F66D3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4A2683-D6ED-2611-A5A4-B26131B41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1BC4E-51A8-D476-BDCF-98DF0C76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2785-4E77-4690-870F-283ACAAC6AF9}" type="datetimeFigureOut">
              <a:rPr lang="zh-CN" altLang="en-US" smtClean="0"/>
              <a:t>2022-6-30 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07594-6BA5-E739-39F2-4C0C3DC46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BE38B-74A6-B4CD-EDF5-3CCA01FA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3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5077880" y="4948928"/>
            <a:ext cx="1591474" cy="1242467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5400" b="1" dirty="0">
                <a:latin typeface="Bodoni MT Black" panose="02070A03080606020203" pitchFamily="18" charset="0"/>
              </a:rPr>
              <a:t>M</a:t>
            </a:r>
            <a:endParaRPr lang="zh-CN" altLang="en-US" sz="5400" b="1" dirty="0">
              <a:latin typeface="Bodoni MT Black" panose="02070A03080606020203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495BE8-2207-A171-7F44-5635611826C8}"/>
              </a:ext>
            </a:extLst>
          </p:cNvPr>
          <p:cNvSpPr txBox="1"/>
          <p:nvPr/>
        </p:nvSpPr>
        <p:spPr>
          <a:xfrm>
            <a:off x="3035300" y="162560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 </a:t>
            </a:r>
            <a:r>
              <a:rPr lang="zh-CN" altLang="en-US" dirty="0"/>
              <a:t>的宏观蓝图</a:t>
            </a:r>
            <a:endParaRPr lang="en-US" altLang="zh-CN" dirty="0"/>
          </a:p>
          <a:p>
            <a:r>
              <a:rPr lang="zh-CN" altLang="en-US" dirty="0"/>
              <a:t>初始拉取项目建立远程关联</a:t>
            </a:r>
            <a:endParaRPr lang="en-US" altLang="zh-CN" dirty="0"/>
          </a:p>
          <a:p>
            <a:r>
              <a:rPr lang="zh-CN" altLang="en-US" dirty="0"/>
              <a:t>切换分支并拉取更新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0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0 L 0.67448 0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0 L 0.67448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terial">
            <a:extLst>
              <a:ext uri="{FF2B5EF4-FFF2-40B4-BE49-F238E27FC236}">
                <a16:creationId xmlns:a16="http://schemas.microsoft.com/office/drawing/2014/main" id="{DBA512F4-1B2E-40D4-E677-0C715C27AA3E}"/>
              </a:ext>
            </a:extLst>
          </p:cNvPr>
          <p:cNvSpPr/>
          <p:nvPr/>
        </p:nvSpPr>
        <p:spPr>
          <a:xfrm>
            <a:off x="4352125" y="2920880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UE4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材质结构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27065D-E008-24F7-76F8-5551BB17EE32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7298C6-B7FC-3A1E-72CF-37AA54F589A3}"/>
              </a:ext>
            </a:extLst>
          </p:cNvPr>
          <p:cNvGrpSpPr/>
          <p:nvPr/>
        </p:nvGrpSpPr>
        <p:grpSpPr>
          <a:xfrm>
            <a:off x="-8317406" y="1570006"/>
            <a:ext cx="10628345" cy="3165657"/>
            <a:chOff x="-8317406" y="1570006"/>
            <a:chExt cx="10628345" cy="316565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材质结构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46FA44B-D14F-454E-776A-71DA3D23F854}"/>
              </a:ext>
            </a:extLst>
          </p:cNvPr>
          <p:cNvGrpSpPr/>
          <p:nvPr/>
        </p:nvGrpSpPr>
        <p:grpSpPr>
          <a:xfrm>
            <a:off x="-7513692" y="4410075"/>
            <a:ext cx="8975823" cy="888652"/>
            <a:chOff x="2419066" y="3929703"/>
            <a:chExt cx="8975823" cy="888652"/>
          </a:xfrm>
        </p:grpSpPr>
        <p:sp>
          <p:nvSpPr>
            <p:cNvPr id="33" name="文本框 M">
              <a:extLst>
                <a:ext uri="{FF2B5EF4-FFF2-40B4-BE49-F238E27FC236}">
                  <a16:creationId xmlns:a16="http://schemas.microsoft.com/office/drawing/2014/main" id="{C4CC3989-3FC7-4938-8FAE-AA21BB82B014}"/>
                </a:ext>
              </a:extLst>
            </p:cNvPr>
            <p:cNvSpPr txBox="1"/>
            <p:nvPr/>
          </p:nvSpPr>
          <p:spPr>
            <a:xfrm>
              <a:off x="5199614" y="3929704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4" name="文本框 MI">
              <a:extLst>
                <a:ext uri="{FF2B5EF4-FFF2-40B4-BE49-F238E27FC236}">
                  <a16:creationId xmlns:a16="http://schemas.microsoft.com/office/drawing/2014/main" id="{9B4ED87C-E946-740F-D2F4-B0DFD74A95BA}"/>
                </a:ext>
              </a:extLst>
            </p:cNvPr>
            <p:cNvSpPr txBox="1"/>
            <p:nvPr/>
          </p:nvSpPr>
          <p:spPr>
            <a:xfrm>
              <a:off x="7904408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5" name="文本框 MF">
              <a:extLst>
                <a:ext uri="{FF2B5EF4-FFF2-40B4-BE49-F238E27FC236}">
                  <a16:creationId xmlns:a16="http://schemas.microsoft.com/office/drawing/2014/main" id="{523D3002-9F8F-0C70-B437-6A5AC3EA7FC2}"/>
                </a:ext>
              </a:extLst>
            </p:cNvPr>
            <p:cNvSpPr txBox="1"/>
            <p:nvPr/>
          </p:nvSpPr>
          <p:spPr>
            <a:xfrm>
              <a:off x="2419066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4" name="文本框 MI">
              <a:extLst>
                <a:ext uri="{FF2B5EF4-FFF2-40B4-BE49-F238E27FC236}">
                  <a16:creationId xmlns:a16="http://schemas.microsoft.com/office/drawing/2014/main" id="{65376546-8EF6-4056-7295-B909A1AD397F}"/>
                </a:ext>
              </a:extLst>
            </p:cNvPr>
            <p:cNvSpPr txBox="1"/>
            <p:nvPr/>
          </p:nvSpPr>
          <p:spPr>
            <a:xfrm>
              <a:off x="10586289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sp>
        <p:nvSpPr>
          <p:cNvPr id="8" name="文本框 M">
            <a:extLst>
              <a:ext uri="{FF2B5EF4-FFF2-40B4-BE49-F238E27FC236}">
                <a16:creationId xmlns:a16="http://schemas.microsoft.com/office/drawing/2014/main" id="{17593F07-218D-3B51-5FFF-2B3BD3B4E754}"/>
              </a:ext>
            </a:extLst>
          </p:cNvPr>
          <p:cNvSpPr txBox="1"/>
          <p:nvPr/>
        </p:nvSpPr>
        <p:spPr>
          <a:xfrm>
            <a:off x="1873920" y="2037621"/>
            <a:ext cx="808600" cy="888651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D5810B-3011-6E5A-C575-0D87EA7B47E1}"/>
              </a:ext>
            </a:extLst>
          </p:cNvPr>
          <p:cNvSpPr/>
          <p:nvPr/>
        </p:nvSpPr>
        <p:spPr>
          <a:xfrm>
            <a:off x="-8776828" y="0"/>
            <a:ext cx="10804172" cy="68595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MI">
            <a:extLst>
              <a:ext uri="{FF2B5EF4-FFF2-40B4-BE49-F238E27FC236}">
                <a16:creationId xmlns:a16="http://schemas.microsoft.com/office/drawing/2014/main" id="{639F4C49-2D9D-548F-092F-5A740BB0FB64}"/>
              </a:ext>
            </a:extLst>
          </p:cNvPr>
          <p:cNvSpPr txBox="1"/>
          <p:nvPr/>
        </p:nvSpPr>
        <p:spPr>
          <a:xfrm>
            <a:off x="1057831" y="3041052"/>
            <a:ext cx="808600" cy="888651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MI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00B959-9713-4F96-2D07-989385768095}"/>
              </a:ext>
            </a:extLst>
          </p:cNvPr>
          <p:cNvSpPr/>
          <p:nvPr/>
        </p:nvSpPr>
        <p:spPr>
          <a:xfrm>
            <a:off x="-9592917" y="0"/>
            <a:ext cx="10804172" cy="6859534"/>
          </a:xfrm>
          <a:prstGeom prst="rect">
            <a:avLst/>
          </a:prstGeom>
          <a:solidFill>
            <a:srgbClr val="4E6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MF">
            <a:extLst>
              <a:ext uri="{FF2B5EF4-FFF2-40B4-BE49-F238E27FC236}">
                <a16:creationId xmlns:a16="http://schemas.microsoft.com/office/drawing/2014/main" id="{C70A4406-617C-9314-67A8-E94F551E4BD1}"/>
              </a:ext>
            </a:extLst>
          </p:cNvPr>
          <p:cNvSpPr txBox="1"/>
          <p:nvPr/>
        </p:nvSpPr>
        <p:spPr>
          <a:xfrm>
            <a:off x="254423" y="4061331"/>
            <a:ext cx="808600" cy="888651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MF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8ADDEA-45D2-9DEE-B577-8AF307B5A082}"/>
              </a:ext>
            </a:extLst>
          </p:cNvPr>
          <p:cNvSpPr/>
          <p:nvPr/>
        </p:nvSpPr>
        <p:spPr>
          <a:xfrm>
            <a:off x="-10400539" y="0"/>
            <a:ext cx="10804172" cy="685953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4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 p14:presetBounceEnd="51000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 p14:bounceEnd="51000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1C5133-4FE0-A24B-092D-79C22777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10" name="TC">
            <a:extLst>
              <a:ext uri="{FF2B5EF4-FFF2-40B4-BE49-F238E27FC236}">
                <a16:creationId xmlns:a16="http://schemas.microsoft.com/office/drawing/2014/main" id="{E2DB85D8-CAD7-6451-FFE4-83CF9550C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41409F-0ADB-73A0-EEB1-A53F33C19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08" y="2236873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24D4C1-5AF3-7425-6C0A-08C19185C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103" y="1871916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95B836-7DAD-937E-688B-D7506693F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4219" y="1181368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AF5D2D6-9EC5-5902-D783-4CEA3F85D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1896" y="1804370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869C6D-229D-B865-8643-4EA756CBC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2735" y="2427372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B2D3B9-C6D9-335B-DB50-8C849538AA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982" y="2244557"/>
            <a:ext cx="5945436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29392B-C577-C68E-321C-EDC3AC023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391" y="1296805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1FDC76-20FD-62F6-AA88-CFBE4080A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286" y="931848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678CC2-373F-ABC3-80E1-4291A2FBB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259" y="482263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6F78F9-39FC-7A1F-7AFF-541CDE130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854" y="1272776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3114DE-D4BB-EC34-1E79-ABFA28386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943" y="2006250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bar" hidden="1">
            <a:extLst>
              <a:ext uri="{FF2B5EF4-FFF2-40B4-BE49-F238E27FC236}">
                <a16:creationId xmlns:a16="http://schemas.microsoft.com/office/drawing/2014/main" id="{54EBECFF-2BAD-3FBF-4777-C6FEED4A6D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4981" y="0"/>
            <a:ext cx="2147019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6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2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"/>
                            </p:stCondLst>
                            <p:childTnLst>
                              <p:par>
                                <p:cTn id="2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2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"/>
                            </p:stCondLst>
                            <p:childTnLst>
                              <p:par>
                                <p:cTn id="2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0"/>
                            </p:stCondLst>
                            <p:childTnLst>
                              <p:par>
                                <p:cTn id="3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2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8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2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2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"/>
                            </p:stCondLst>
                            <p:childTnLst>
                              <p:par>
                                <p:cTn id="4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2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2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2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40"/>
                            </p:stCondLst>
                            <p:childTnLst>
                              <p:par>
                                <p:cTn id="5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6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80"/>
                            </p:stCondLst>
                            <p:childTnLst>
                              <p:par>
                                <p:cTn id="7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1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962890" y="1871133"/>
            <a:ext cx="826622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900" b="1" dirty="0">
                <a:solidFill>
                  <a:schemeClr val="tx1">
                    <a:alpha val="49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  <a:endParaRPr lang="zh-CN" altLang="en-US" sz="32600" b="1" dirty="0">
              <a:solidFill>
                <a:schemeClr val="tx1">
                  <a:alpha val="49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41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09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9765</TotalTime>
  <Words>43</Words>
  <Application>Microsoft Office PowerPoint</Application>
  <PresentationFormat>宽屏</PresentationFormat>
  <Paragraphs>22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Arial</vt:lpstr>
      <vt:lpstr>Bauhaus 93</vt:lpstr>
      <vt:lpstr>Bodoni MT Black</vt:lpstr>
      <vt:lpstr>Cooper Black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 zeng</dc:creator>
  <cp:lastModifiedBy>Vic zeng</cp:lastModifiedBy>
  <cp:revision>70</cp:revision>
  <dcterms:created xsi:type="dcterms:W3CDTF">2022-05-30T12:46:10Z</dcterms:created>
  <dcterms:modified xsi:type="dcterms:W3CDTF">2022-06-30T03:35:37Z</dcterms:modified>
</cp:coreProperties>
</file>